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43EC7-74A4-4614-A317-C093651C4AB9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9693C-05CF-40BE-AFCE-E270D0783E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7E8EC-FF0B-4036-84CB-01991E14F438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E650A-5EA1-495F-806E-A38CCBB297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B8381-220E-4834-B8C9-120662C3397E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85B1C-E91F-4846-9376-BD24BAEC9E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9CB62-1B37-4C88-A013-AB83C91BD3C9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21BB1-E36D-4534-A24E-F4CA175035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2A99A-C816-469F-AD05-0168D5662687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91D60-51D3-4DE2-A05B-AC5A35CE83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CA7A1-0D41-4285-A577-E8CF215E03B8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7B8EB-BB97-4E99-A75E-5B694C85EC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3E309-235A-4BA9-B3BC-FA250DE3C870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B2507-E840-40AD-9400-7DE49216D3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489AA-BEFA-414A-8FD1-DEDBC2E9DF17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70A63-C4EB-4642-B3D7-1DDE56DB45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AE283-8D50-4575-B54D-FA0B0E640670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4FB8B-35EE-4734-8673-30E7063E2A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5ECC2-BF4F-4348-B0B8-A70E1A6933CE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04CB3-4D20-4FB2-8532-1565E8AE94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C6CA9-A19A-441B-8105-AD6341AF5951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5D411-A249-4945-8CB2-CC1C5D5858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6D46CA-20D4-47CC-8966-35DA916A021A}" type="datetimeFigureOut">
              <a:rPr lang="ru-RU"/>
              <a:pPr>
                <a:defRPr/>
              </a:pPr>
              <a:t>09.04.2018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F83B7B-07AB-4364-A903-3B96326DD1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87;&#1088;&#1077;&#1079;&#1077;&#1085;&#1090;&#1072;&#1094;&#1080;&#1103;%20&#1086;&#1083;&#1080;&#1084;&#1087;&#1080;&#1076;&#1072;\&#1040;lina_&#1050;abaeva_-_&#1042;er'te_&#1042;_&#1057;ebya_(basemp3.ru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20.png"/><Relationship Id="rId3" Type="http://schemas.openxmlformats.org/officeDocument/2006/relationships/slide" Target="slide6.xml"/><Relationship Id="rId21" Type="http://schemas.openxmlformats.org/officeDocument/2006/relationships/slide" Target="slide13.xml"/><Relationship Id="rId7" Type="http://schemas.openxmlformats.org/officeDocument/2006/relationships/slide" Target="slide8.xml"/><Relationship Id="rId12" Type="http://schemas.openxmlformats.org/officeDocument/2006/relationships/image" Target="../media/image13.png"/><Relationship Id="rId17" Type="http://schemas.openxmlformats.org/officeDocument/2006/relationships/slide" Target="slide20.xml"/><Relationship Id="rId25" Type="http://schemas.openxmlformats.org/officeDocument/2006/relationships/slide" Target="slide18.xml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10.xml"/><Relationship Id="rId24" Type="http://schemas.openxmlformats.org/officeDocument/2006/relationships/image" Target="../media/image19.png"/><Relationship Id="rId32" Type="http://schemas.openxmlformats.org/officeDocument/2006/relationships/image" Target="../media/image23.png"/><Relationship Id="rId5" Type="http://schemas.openxmlformats.org/officeDocument/2006/relationships/slide" Target="slide7.xml"/><Relationship Id="rId15" Type="http://schemas.openxmlformats.org/officeDocument/2006/relationships/slide" Target="slide16.xml"/><Relationship Id="rId23" Type="http://schemas.openxmlformats.org/officeDocument/2006/relationships/slide" Target="slide19.xml"/><Relationship Id="rId28" Type="http://schemas.openxmlformats.org/officeDocument/2006/relationships/image" Target="../media/image21.png"/><Relationship Id="rId10" Type="http://schemas.openxmlformats.org/officeDocument/2006/relationships/image" Target="../media/image12.png"/><Relationship Id="rId19" Type="http://schemas.openxmlformats.org/officeDocument/2006/relationships/slide" Target="slide17.xml"/><Relationship Id="rId31" Type="http://schemas.openxmlformats.org/officeDocument/2006/relationships/slide" Target="slide12.xml"/><Relationship Id="rId4" Type="http://schemas.openxmlformats.org/officeDocument/2006/relationships/image" Target="../media/image9.png"/><Relationship Id="rId9" Type="http://schemas.openxmlformats.org/officeDocument/2006/relationships/slide" Target="slide9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slide" Target="slide15.xml"/><Relationship Id="rId30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Аlina_Кabaeva_-_Вer'te_В_Сebya_(basemp3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0" y="3643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70278" y="1859339"/>
            <a:ext cx="7536744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Зимние Олимпийские </a:t>
            </a:r>
          </a:p>
          <a:p>
            <a:pPr algn="ctr">
              <a:defRPr/>
            </a:pPr>
            <a:r>
              <a:rPr lang="ru-RU" sz="4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виды спорта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Speed_skating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660286" y="5661248"/>
            <a:ext cx="998414" cy="99841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269" name="Прямоугольник 5"/>
          <p:cNvSpPr>
            <a:spLocks noChangeArrowheads="1"/>
          </p:cNvSpPr>
          <p:nvPr/>
        </p:nvSpPr>
        <p:spPr bwMode="auto">
          <a:xfrm>
            <a:off x="785813" y="1412875"/>
            <a:ext cx="8072437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Конькобежный спорт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(Скоростной бег на коньках — англ. 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Speed Skating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) — вид спорта, в котором необходимо как можно быстрее преодолевать определённую дистанцию на ледовом стадионе по замкнутому кругу. 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Конькобежный спорт относится к олимпийским видам спорта с 1924 года. Женские соревнования проводятся с 1960 года, после того как женщины состязались в показательных забегах на Олимпиаде 1932.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На настоящий момент на Олимпийских играх разыгрываются по 6 комплектов медалей для мужчин и женщин. Самый молодой вид — командная гонка преследования — был добавлен на Играх 2006 в Турине.</a:t>
            </a: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4" name="Рисунок 6" descr="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55776" y="4050743"/>
            <a:ext cx="4230786" cy="23945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704890"/>
            <a:ext cx="668933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Конькобежный спорт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Nordic_combined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380312" y="5445224"/>
            <a:ext cx="1224136" cy="122413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293" name="Прямоугольник 4"/>
          <p:cNvSpPr>
            <a:spLocks noChangeArrowheads="1"/>
          </p:cNvSpPr>
          <p:nvPr/>
        </p:nvSpPr>
        <p:spPr bwMode="auto">
          <a:xfrm>
            <a:off x="755650" y="1785938"/>
            <a:ext cx="7388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Лы́жное двоебо́рье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(англ. 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Nordic Combined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) — олимпийский вид спорта, сочетающий в своей программе прыжки на лыжах с трамплина и лыжные гонки. Другое название —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северная комбинация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5" descr="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786063" y="2857500"/>
            <a:ext cx="381000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974631"/>
            <a:ext cx="667971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Лыжное двоеборье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400" y="4763"/>
            <a:ext cx="9136063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Short_track_speed_skating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452320" y="5348225"/>
            <a:ext cx="1305048" cy="130504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7" name="Прямоугольник 4"/>
          <p:cNvSpPr>
            <a:spLocks noChangeArrowheads="1"/>
          </p:cNvSpPr>
          <p:nvPr/>
        </p:nvSpPr>
        <p:spPr bwMode="auto">
          <a:xfrm>
            <a:off x="611188" y="1673225"/>
            <a:ext cx="799306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Шорт-трек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(англ.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Short track speed skating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русск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Скоростной бег на коньках на короткой дорожке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) — форма конькобежного спорта. В соревнованиях несколько спортсменов (как правило 4—8: чем больше дистанция, тем больше спортсменов в забеге) одновременно катаются по овальной ледовой дорожке длиной 111,12 м.</a:t>
            </a:r>
          </a:p>
        </p:txBody>
      </p:sp>
      <p:pic>
        <p:nvPicPr>
          <p:cNvPr id="4" name="Рисунок 5" descr="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00313" y="3143250"/>
            <a:ext cx="4302125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548680"/>
            <a:ext cx="429527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Шорт-трек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Skeleton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308304" y="5554092"/>
            <a:ext cx="1224136" cy="122413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41" name="Прямоугольник 4"/>
          <p:cNvSpPr>
            <a:spLocks noChangeArrowheads="1"/>
          </p:cNvSpPr>
          <p:nvPr/>
        </p:nvSpPr>
        <p:spPr bwMode="auto">
          <a:xfrm>
            <a:off x="571500" y="1557338"/>
            <a:ext cx="7786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b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келетон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(англ. 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skeleton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 — скелет, каркас) — зимний олимпийский вид спорта, представляющий собой спуск по ледяному жёлобу на двухполозьевых санях на укрепленной раме, победитель которого определяется по сумме двух или четырех заездов.</a:t>
            </a:r>
          </a:p>
        </p:txBody>
      </p:sp>
      <p:pic>
        <p:nvPicPr>
          <p:cNvPr id="4" name="Рисунок 5" descr="5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31269" y="2928938"/>
            <a:ext cx="386715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2624672" y="633462"/>
            <a:ext cx="396172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Скелетон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Ice_hockey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452320" y="5625107"/>
            <a:ext cx="1048743" cy="104874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365" name="Прямоугольник 4"/>
          <p:cNvSpPr>
            <a:spLocks noChangeArrowheads="1"/>
          </p:cNvSpPr>
          <p:nvPr/>
        </p:nvSpPr>
        <p:spPr bwMode="auto">
          <a:xfrm>
            <a:off x="468313" y="1500188"/>
            <a:ext cx="820737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Хокке́й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(англ. 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Hockey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) — вид спорта, в котором две команды стараются поразить твёрдым, круглым мячом или шайбой цель — ворота противника, используя клюшки. В каждой команде есть один вратарь, который защищает ворота своей команды. 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Первый турнир по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хоккею с шайбой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в рамках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Олимпийских игр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состоялся на летних Олимпийских играх 1920 года. С 1924 года хоккей с шайбой переехал в программу зимних Олимпийских игр. Турнир по хоккею с шайбой среди женских команд включён в олимпийскую программу с зимних Олимпийских игр 1998 года в Нагано.</a:t>
            </a:r>
          </a:p>
        </p:txBody>
      </p:sp>
      <p:pic>
        <p:nvPicPr>
          <p:cNvPr id="4" name="Рисунок 5" descr="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786063" y="4143375"/>
            <a:ext cx="3357562" cy="2530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597793"/>
            <a:ext cx="297363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Хоккей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36063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Freestyle_skiing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603815" y="5603565"/>
            <a:ext cx="1080120" cy="108012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389" name="Прямоугольник 5"/>
          <p:cNvSpPr>
            <a:spLocks noChangeArrowheads="1"/>
          </p:cNvSpPr>
          <p:nvPr/>
        </p:nvSpPr>
        <p:spPr bwMode="auto">
          <a:xfrm>
            <a:off x="461963" y="1676400"/>
            <a:ext cx="820896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Фриста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́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англ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Freestyle skiing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) —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вид лыжного спорта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сноубординга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В состав фристайла входят лыжная акробатика, ски-кросс, могул и ньюскул скиинг. Лыжный балет — одна из дисциплин фристайла, существовавшая до 1999 года, была исключена из программ официальных соревнований. Балет состоял из спуска по пологому склону под музыкальное сопровождение с демонстрацией элементов скольжения, шагов, вращений, прыжков.</a:t>
            </a:r>
          </a:p>
        </p:txBody>
      </p:sp>
      <p:pic>
        <p:nvPicPr>
          <p:cNvPr id="4" name="Рисунок 6" descr="7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714625" y="3500438"/>
            <a:ext cx="3983038" cy="2643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2664527" y="753407"/>
            <a:ext cx="408323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Фристайл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Cross_country_skiing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524329" y="5578971"/>
            <a:ext cx="1080120" cy="108012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68313" y="1844675"/>
            <a:ext cx="820737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Лы́жные го́нки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гонки на лыжах на определённую дистанцию по специально подготовленной трассе среди лиц определённой категории (возрастной, половой и т. д.). Относятся к циклическим видам спорта.</a:t>
            </a:r>
          </a:p>
        </p:txBody>
      </p:sp>
      <p:pic>
        <p:nvPicPr>
          <p:cNvPr id="17413" name="Рисунок 5" descr="8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785938" y="2893404"/>
            <a:ext cx="4802286" cy="2893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943102"/>
            <a:ext cx="61499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Лыжные гонки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Luge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452320" y="5500822"/>
            <a:ext cx="1265337" cy="126533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6" name="Рисунок 4" descr="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00313" y="3573016"/>
            <a:ext cx="3444875" cy="228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571500" y="2000250"/>
            <a:ext cx="80327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Са́нный спорт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(нем. 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Rennrodeln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англ. 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Luge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) — зимний олимпийский вид спорта, в котором участники соревнуются в скоростном спуске на одноместных или двухместных санях по заранее подготовленной трассе. Спортсмены располагаются на санях на спине, ногами вперед. Управление санями производится при помощи изменения положения тела.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07704" y="1076920"/>
            <a:ext cx="594996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Санный спорт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36063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Figure_skating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596336" y="5517232"/>
            <a:ext cx="1096368" cy="109636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1" name="Прямоугольник 4"/>
          <p:cNvSpPr>
            <a:spLocks noChangeArrowheads="1"/>
          </p:cNvSpPr>
          <p:nvPr/>
        </p:nvSpPr>
        <p:spPr bwMode="auto">
          <a:xfrm>
            <a:off x="642938" y="1574800"/>
            <a:ext cx="428625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Фигу́рное ката́ние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 — конькобежный</a:t>
            </a:r>
            <a:r>
              <a:rPr lang="ru-RU" baseline="30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вид спорта, относится к сложнокоординационным видам спорта. Основная идея заключается в передвижении спортсмена или пары спортсменов на коньках по льду с переменами направления скольжения и выполнением дополнительных элементов (вращением, прыжками, комбинаций шагов, поддержек и др.) под музыку.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В 1908 и 1920 годах соревнования по фигурному катанию прошли на летних Олимпийских играх. Фигурное катание первый из зимних видов спорта, попавший в олимпийскую программу. </a:t>
            </a:r>
          </a:p>
        </p:txBody>
      </p:sp>
      <p:pic>
        <p:nvPicPr>
          <p:cNvPr id="4" name="Рисунок 5" descr="1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929188" y="2000250"/>
            <a:ext cx="3619500" cy="2714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7" y="764704"/>
            <a:ext cx="7056784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Фигурное катание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Snowboarding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459355" y="5661248"/>
            <a:ext cx="1022183" cy="102218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395288" y="1700213"/>
            <a:ext cx="4319587" cy="487203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Сноубо́рдинг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(англ.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snowboarding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 — экстремальный вид спорта, заключающийся в спуске с заснеженных склонов и гор на специальном снаряде — сноуборде. Изначально зимний вид спорта, хотя отдельные экстремалы освоили его даже летом, катаясь на сноуборде на песчаных склонах (сэндбординг).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1998 году на зимней Олимпиаде в Нагано сноубординг был впервые включён в олимпийскую программу.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</p:txBody>
      </p:sp>
      <p:pic>
        <p:nvPicPr>
          <p:cNvPr id="20485" name="Рисунок 5" descr="1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14875" y="2143125"/>
            <a:ext cx="3733800" cy="2500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2492601" y="519410"/>
            <a:ext cx="547784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Сноубординг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marL="0" indent="363538" algn="just" eaLnBrk="1" hangingPunct="1">
              <a:buFont typeface="Arial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Зимние Олимпийские 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всемирные соревнования по зимним видам спорта. Как и летние Олимпийские игры, проводятся под эгидой МОК. </a:t>
            </a:r>
          </a:p>
          <a:p>
            <a:pPr marL="0" indent="363538" algn="just" eaLnBrk="1" hangingPunct="1"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Первые Зимние олимпийские игры состоялись в 1924. Поначалу зимние и летние Игры проходили в один и тот же год, но начиная с 1994, они проводятся с интервалом в два года. </a:t>
            </a:r>
          </a:p>
          <a:p>
            <a:pPr marL="0" indent="0" algn="just"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Ski_jumping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452320" y="5661248"/>
            <a:ext cx="1008112" cy="100811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2938" y="1628775"/>
            <a:ext cx="3757612" cy="432117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just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Прыжки на лыжах с трамплина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(англ.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ski jumping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 — вид спорта, включающий прыжки на лыжах со специально оборудованных трамплинов. Выступают как самостоятельный вид спорта, а также входят в программу лыжного двоеборья. Входят в состав Международной федерации лыжного спорта</a:t>
            </a:r>
          </a:p>
        </p:txBody>
      </p:sp>
      <p:pic>
        <p:nvPicPr>
          <p:cNvPr id="21509" name="Рисунок 5" descr="1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86250" y="1500188"/>
            <a:ext cx="4494213" cy="3643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2267744" y="853857"/>
            <a:ext cx="58187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Прыжки с трамплина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404813" y="1557338"/>
            <a:ext cx="4543425" cy="3943350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Белые игры №1 состоялись в 1924 году в Шамони.</a:t>
            </a:r>
          </a:p>
        </p:txBody>
      </p:sp>
      <p:pic>
        <p:nvPicPr>
          <p:cNvPr id="2" name="Рисунок 3" descr="Chamonix_192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929188" y="548253"/>
            <a:ext cx="3562350" cy="476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4102" name="TextBox 4"/>
          <p:cNvSpPr txBox="1">
            <a:spLocks noChangeArrowheads="1"/>
          </p:cNvSpPr>
          <p:nvPr/>
        </p:nvSpPr>
        <p:spPr bwMode="auto">
          <a:xfrm>
            <a:off x="5272088" y="5341938"/>
            <a:ext cx="3429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Памятник I Зимним Олимпийским играм в Шамони</a:t>
            </a:r>
            <a:endParaRPr lang="ru-RU">
              <a:latin typeface="Calibri" pitchFamily="34" charset="0"/>
            </a:endParaRPr>
          </a:p>
        </p:txBody>
      </p:sp>
      <p:pic>
        <p:nvPicPr>
          <p:cNvPr id="3" name="Рисунок 5" descr="shamony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1500" y="2609282"/>
            <a:ext cx="4000500" cy="2732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4104" name="TextBox 6"/>
          <p:cNvSpPr txBox="1">
            <a:spLocks noChangeArrowheads="1"/>
          </p:cNvSpPr>
          <p:nvPr/>
        </p:nvSpPr>
        <p:spPr bwMode="auto">
          <a:xfrm>
            <a:off x="536575" y="5341938"/>
            <a:ext cx="4214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Официальная церемония открытия Игр в Шамони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Содержимое 3" descr="Winter_olympics_all_citie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4950" y="1052513"/>
            <a:ext cx="8909050" cy="4679950"/>
          </a:xfrm>
        </p:spPr>
      </p:pic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623888" y="5300663"/>
            <a:ext cx="7929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Места проведения Зимних Олимпийских игр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Зимние Олимпийские виды спорта</a:t>
            </a:r>
            <a:endParaRPr lang="ru-RU" dirty="0"/>
          </a:p>
        </p:txBody>
      </p:sp>
      <p:pic>
        <p:nvPicPr>
          <p:cNvPr id="6147" name="Рисунок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000375"/>
            <a:ext cx="1905000" cy="952500"/>
          </a:xfrm>
        </p:spPr>
      </p:pic>
      <p:pic>
        <p:nvPicPr>
          <p:cNvPr id="6148" name="Рисунок 4" descr="Biathlon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313" y="1285875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Рисунок 5" descr="Bobsleigh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8" y="1285875"/>
            <a:ext cx="1071562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Рисунок 6" descr="Alpine_skiing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14938" y="107156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Рисунок 7" descr="Curling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38" y="2071688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Рисунок 8" descr="Speed_skating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15125" y="3214688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Рисунок 9" descr="Nordic_combined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71813" y="3857625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Рисунок 10" descr="Cross_country_skiing.png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86375" y="3643313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Рисунок 11" descr="Ski_jumping.png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643563" y="192881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Рисунок 12" descr="Luge.png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715125" y="4286250"/>
            <a:ext cx="1357313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Рисунок 13" descr="Skeleton.png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071563" y="1357313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Рисунок 14" descr="Snowboarding.png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072313" y="135731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9" name="Рисунок 15" descr="Figure_skating.png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7858125" y="2643188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0" name="Рисунок 16" descr="Freestyle_skiing.png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785938" y="4572000"/>
            <a:ext cx="1214437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1" name="Рисунок 17" descr="Ice_hockey.png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4214813" y="4714875"/>
            <a:ext cx="1309687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2" name="Рисунок 19" descr="Short_track_speed_skating.png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714500" y="3071813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Прямая со стрелкой 21"/>
          <p:cNvCxnSpPr/>
          <p:nvPr/>
        </p:nvCxnSpPr>
        <p:spPr>
          <a:xfrm rot="16200000" flipV="1">
            <a:off x="3571875" y="2428875"/>
            <a:ext cx="571500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4333875" y="2524126"/>
            <a:ext cx="928687" cy="238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 flipH="1" flipV="1">
            <a:off x="5107781" y="2393157"/>
            <a:ext cx="785813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>
            <a:off x="1571625" y="2714625"/>
            <a:ext cx="2214563" cy="642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786438" y="3286125"/>
            <a:ext cx="107156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 flipV="1">
            <a:off x="3643313" y="3714750"/>
            <a:ext cx="571500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0800000" flipV="1">
            <a:off x="2928938" y="3500438"/>
            <a:ext cx="857250" cy="71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>
            <a:off x="2214563" y="2500313"/>
            <a:ext cx="1643062" cy="714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6200000" flipH="1">
            <a:off x="4327525" y="4173538"/>
            <a:ext cx="928687" cy="1539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0800000" flipV="1">
            <a:off x="2786063" y="3857625"/>
            <a:ext cx="1500187" cy="1071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429250" y="3643313"/>
            <a:ext cx="500063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072063" y="3786188"/>
            <a:ext cx="1857375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5786438" y="2857500"/>
            <a:ext cx="2428875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5715000" y="2500313"/>
            <a:ext cx="1785938" cy="642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5500688" y="2643188"/>
            <a:ext cx="642937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36063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1512888"/>
            <a:ext cx="4287837" cy="4916487"/>
          </a:xfrm>
        </p:spPr>
        <p:txBody>
          <a:bodyPr rtlCol="0">
            <a:normAutofit fontScale="550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Биатло́н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 — зимний олимпийский вид спорта, сочетающий лыжную гонку со стрельбой из винтовки. Соревнования по биатлону на зимних Олимпийских играх впервые появились на зимних Олимпийских играх 1924 в Шамони и с зимних Олимпийских игр 1960 в Скво-Вэлли включались в программу каждых последующих Игр. Первоначально соревнования были мужскими, женские дисциплины появились на зимних олимпийских играх 1992 в Альбервиле. В этом виде спорта разыгрываются 10 комплектов наград.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зимних Олимпийских игр 1928 по зимние Олимпийские игры 1948 биатлон был демонстрационным видом спорта.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Рисунок 3" descr="Svetlana_Ishmouratova_200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072063" y="1512821"/>
            <a:ext cx="3240930" cy="4321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7174" name="TextBox 4"/>
          <p:cNvSpPr txBox="1">
            <a:spLocks noChangeArrowheads="1"/>
          </p:cNvSpPr>
          <p:nvPr/>
        </p:nvSpPr>
        <p:spPr bwMode="auto">
          <a:xfrm>
            <a:off x="4978400" y="5441950"/>
            <a:ext cx="3429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Светлана Ишмуратова</a:t>
            </a:r>
          </a:p>
        </p:txBody>
      </p:sp>
      <p:pic>
        <p:nvPicPr>
          <p:cNvPr id="4" name="Рисунок 5" descr="Biathlon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875725" y="5636288"/>
            <a:ext cx="944747" cy="944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2785367" y="523636"/>
            <a:ext cx="357777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Биатлон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1700213"/>
            <a:ext cx="8248650" cy="2881312"/>
          </a:xfrm>
        </p:spPr>
        <p:txBody>
          <a:bodyPr rtlCol="0">
            <a:normAutofit fontScale="62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Родиной бобслея является Швейцария. Здесь в 1888 году английский турист Уилсон Смит соединил между собой двое саней с доской и использовал их для путешествия из Санкт-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Морица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расположенную несколько ниже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Челерину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Соревнования по бобслею на зимних Олимпийских играх впервые появились на зимних Олимпийских играх 1924 в Шамони и с тех пор включались в программу каждых последующих Игр, кроме зимних Олимпийских игр 1960 в Скво-Вэлли. Первоначально соревнования были мужскими, женские дисциплины появились на зимних олимпийских играх 2002 в Солт-Лейк-Сити. В этом виде спорта разыгрываются 3 комплекта наград.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Рисунок 3" descr="7h_5071352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71750" y="4437112"/>
            <a:ext cx="3849688" cy="22431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8197" name="Рисунок 4" descr="Bobsleigh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524328" y="5624763"/>
            <a:ext cx="1080120" cy="1080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2781403" y="535781"/>
            <a:ext cx="364003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Бобслей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Alpine_skiing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489016" y="5517232"/>
            <a:ext cx="1115432" cy="111543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21" name="Прямоугольник 4"/>
          <p:cNvSpPr>
            <a:spLocks noChangeArrowheads="1"/>
          </p:cNvSpPr>
          <p:nvPr/>
        </p:nvSpPr>
        <p:spPr bwMode="auto">
          <a:xfrm>
            <a:off x="514350" y="1484313"/>
            <a:ext cx="828675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Times New Roman" pitchFamily="18" charset="0"/>
                <a:cs typeface="Times New Roman" pitchFamily="18" charset="0"/>
              </a:rPr>
              <a:t>Горнолыжный спорт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— спуск с гор на специальных лыжах. Вид спорта, а также популярный вид активного отдыха миллионов людей по всему миру. Родиной горнолыжного спорта являются Альпы, на большинстве языков само название этого вида означает «альпийские лыжи». Горнолыжный спорт впервые был включён в программу IV зимних Олимпийских игр в немецком Гармиш-Партенкирхене в 1936 году. Тогда мужчины и женщины соревновались в комбинации. Интересно, что горнолыжный спорт — один из немногих, в которых мужчины и женщины начали соревноваться на Олимпийских играх в один и тот же год. </a:t>
            </a:r>
          </a:p>
        </p:txBody>
      </p:sp>
      <p:pic>
        <p:nvPicPr>
          <p:cNvPr id="4" name="Рисунок 5" descr="простева1_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912177" y="3861048"/>
            <a:ext cx="3630613" cy="2100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818935"/>
            <a:ext cx="58340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Горнолыжный спорт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36063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Curling.pn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7380312" y="5517232"/>
            <a:ext cx="1152128" cy="115212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>
            <a:off x="785813" y="1571625"/>
            <a:ext cx="7500937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latin typeface="Calibri" pitchFamily="34" charset="0"/>
              </a:rPr>
              <a:t>Кёрлинг</a:t>
            </a:r>
            <a:r>
              <a:rPr lang="ru-RU">
                <a:latin typeface="Calibri" pitchFamily="34" charset="0"/>
              </a:rPr>
              <a:t> (англ. </a:t>
            </a:r>
            <a:r>
              <a:rPr lang="ru-RU" i="1">
                <a:latin typeface="Calibri" pitchFamily="34" charset="0"/>
              </a:rPr>
              <a:t>curling</a:t>
            </a:r>
            <a:r>
              <a:rPr lang="ru-RU">
                <a:latin typeface="Calibri" pitchFamily="34" charset="0"/>
              </a:rPr>
              <a:t>, от скотс. </a:t>
            </a:r>
            <a:r>
              <a:rPr lang="ru-RU" i="1">
                <a:latin typeface="Calibri" pitchFamily="34" charset="0"/>
              </a:rPr>
              <a:t>curr</a:t>
            </a:r>
            <a:r>
              <a:rPr lang="ru-RU">
                <a:latin typeface="Calibri" pitchFamily="34" charset="0"/>
              </a:rPr>
              <a:t>) — командная спортивная игра на ледяной площадке. Участники двух команд поочерёдно пускают по льду специальные тяжёлые гранитные снаряды («камни») в сторону размеченной на льду мишени («дома»). </a:t>
            </a:r>
          </a:p>
          <a:p>
            <a:pPr algn="just"/>
            <a:r>
              <a:rPr lang="ru-RU">
                <a:latin typeface="Calibri" pitchFamily="34" charset="0"/>
              </a:rPr>
              <a:t>В 1998 году кёрлинг был признан олимпийским видом спорта, и на зимних Олимпийских играх в Нагано были разыграны первые золотые медали. Победителем в соревнованиях мужчин стала команда Швейцарии, а первые золотые медали у женщин завоевала команда Канады.</a:t>
            </a:r>
          </a:p>
        </p:txBody>
      </p:sp>
      <p:pic>
        <p:nvPicPr>
          <p:cNvPr id="4" name="Рисунок 5" descr="i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428875" y="3840163"/>
            <a:ext cx="3643313" cy="2732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Прямоугольник 1"/>
          <p:cNvSpPr/>
          <p:nvPr/>
        </p:nvSpPr>
        <p:spPr>
          <a:xfrm>
            <a:off x="2888847" y="625687"/>
            <a:ext cx="336630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Кёрлинг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276</Words>
  <Application>Microsoft Office PowerPoint</Application>
  <PresentationFormat>Экран (4:3)</PresentationFormat>
  <Paragraphs>47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Зимние Олимпийские виды спорта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Олимпийские виды спорта</dc:title>
  <dc:creator>Your User Name</dc:creator>
  <cp:lastModifiedBy>user</cp:lastModifiedBy>
  <cp:revision>12</cp:revision>
  <dcterms:created xsi:type="dcterms:W3CDTF">2014-01-29T15:08:37Z</dcterms:created>
  <dcterms:modified xsi:type="dcterms:W3CDTF">2018-04-09T02:38:20Z</dcterms:modified>
</cp:coreProperties>
</file>