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5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7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E2B0-3E5B-460E-9763-C7473D9D5572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ED8B-14FC-4CF7-AAA9-952C29A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E2B0-3E5B-460E-9763-C7473D9D5572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ED8B-14FC-4CF7-AAA9-952C29A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E2B0-3E5B-460E-9763-C7473D9D5572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ED8B-14FC-4CF7-AAA9-952C29A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E2B0-3E5B-460E-9763-C7473D9D5572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ED8B-14FC-4CF7-AAA9-952C29A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E2B0-3E5B-460E-9763-C7473D9D5572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ED8B-14FC-4CF7-AAA9-952C29A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E2B0-3E5B-460E-9763-C7473D9D5572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ED8B-14FC-4CF7-AAA9-952C29A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E2B0-3E5B-460E-9763-C7473D9D5572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ED8B-14FC-4CF7-AAA9-952C29A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E2B0-3E5B-460E-9763-C7473D9D5572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ED8B-14FC-4CF7-AAA9-952C29A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E2B0-3E5B-460E-9763-C7473D9D5572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ED8B-14FC-4CF7-AAA9-952C29A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E2B0-3E5B-460E-9763-C7473D9D5572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ED8B-14FC-4CF7-AAA9-952C29A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E2B0-3E5B-460E-9763-C7473D9D5572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ED8B-14FC-4CF7-AAA9-952C29A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2E2B0-3E5B-460E-9763-C7473D9D5572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AED8B-14FC-4CF7-AAA9-952C29A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8712968" cy="158417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Олимпийские  игры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8104" y="4653136"/>
            <a:ext cx="3240360" cy="1728192"/>
          </a:xfrm>
        </p:spPr>
        <p:txBody>
          <a:bodyPr>
            <a:normAutofit/>
          </a:bodyPr>
          <a:lstStyle/>
          <a:p>
            <a:endParaRPr lang="ru-RU" sz="1050" dirty="0" smtClean="0"/>
          </a:p>
          <a:p>
            <a:r>
              <a:rPr lang="ru-RU" sz="1800" b="1" dirty="0" smtClean="0">
                <a:solidFill>
                  <a:srgbClr val="0070C0"/>
                </a:solidFill>
              </a:rPr>
              <a:t>Для детей 5 – 6 лет.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Подготовила </a:t>
            </a:r>
            <a:r>
              <a:rPr lang="ru-RU" sz="2000" b="1" dirty="0" smtClean="0">
                <a:solidFill>
                  <a:srgbClr val="FF0000"/>
                </a:solidFill>
              </a:rPr>
              <a:t>: Инструктор по физической культуре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Генаш М.Ф.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fc86b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772816"/>
            <a:ext cx="4824536" cy="4844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Зимние виды спорта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8" name="Содержимое 7" descr="88372218.jpg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88024" y="1124744"/>
            <a:ext cx="4038600" cy="2952328"/>
          </a:xfrm>
        </p:spPr>
      </p:pic>
      <p:pic>
        <p:nvPicPr>
          <p:cNvPr id="7" name="Содержимое 6" descr="135_5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2276872"/>
            <a:ext cx="4038600" cy="4235330"/>
          </a:xfrm>
        </p:spPr>
      </p:pic>
      <p:pic>
        <p:nvPicPr>
          <p:cNvPr id="9" name="Рисунок 8" descr="11_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4149080"/>
            <a:ext cx="4032448" cy="2520280"/>
          </a:xfrm>
          <a:prstGeom prst="cloudCallou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wistler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4038600" cy="3023876"/>
          </a:xfrm>
        </p:spPr>
      </p:pic>
      <p:pic>
        <p:nvPicPr>
          <p:cNvPr id="6" name="Содержимое 5" descr="send_ph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79512" y="3429000"/>
            <a:ext cx="4038600" cy="3148924"/>
          </a:xfrm>
        </p:spPr>
      </p:pic>
      <p:pic>
        <p:nvPicPr>
          <p:cNvPr id="7" name="Рисунок 6" descr="0026-014-Bobslej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188640"/>
            <a:ext cx="4320480" cy="3194174"/>
          </a:xfrm>
          <a:prstGeom prst="rect">
            <a:avLst/>
          </a:prstGeom>
        </p:spPr>
      </p:pic>
      <p:pic>
        <p:nvPicPr>
          <p:cNvPr id="8" name="Рисунок 7" descr="130732336465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18377">
            <a:off x="4902966" y="4083699"/>
            <a:ext cx="3062041" cy="20264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Олимпийские традиции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1381250931_3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268760"/>
            <a:ext cx="8291264" cy="51845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Олимпийский огонь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1600200"/>
            <a:ext cx="3168352" cy="4853136"/>
          </a:xfrm>
        </p:spPr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Олимпийский огонь является одним из главных символов Олимпийских игр. Его зажигали ещё в Древней Греции во время проведения игр.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Рисунок 7" descr="Церемония зажжения олимпийского огн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268760"/>
            <a:ext cx="4896544" cy="539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56176" y="692696"/>
            <a:ext cx="2736304" cy="5433467"/>
          </a:xfrm>
        </p:spPr>
        <p:txBody>
          <a:bodyPr>
            <a:normAutofit fontScale="70000" lnSpcReduction="20000"/>
          </a:bodyPr>
          <a:lstStyle/>
          <a:p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Олимпийский факел зажигают за несколько месяцев до начала Олимпийских игр в городе, где проводились Олимпийские игры древности – в Олимпии.</a:t>
            </a:r>
          </a:p>
          <a:p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5122" name="Содержимое 6" descr="79767-050-A7F4A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5688632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Эстафета Олимпийского огня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3816424" cy="4925144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Зажжённый в Олимпии огонь передаётся по эстафете к месту проведения игр.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Такая эстафета проходит по разным странам и континентам, по маленьким сёлам и большим городам.</a:t>
            </a:r>
          </a:p>
          <a:p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6146" name="Содержимое 4" descr="Olimp_0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268760"/>
            <a:ext cx="4896544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Содержимое 7" descr="Olimp_1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4327525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Содержимое 8" descr="Olimp_1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124744"/>
            <a:ext cx="4321175" cy="5472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Путь Олимпийского огня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906115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На северном полюсе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7" name="Содержимое 6" descr="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23528" y="2204864"/>
            <a:ext cx="4040188" cy="432048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32040" y="1535113"/>
            <a:ext cx="3754760" cy="63976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 космосе</a:t>
            </a:r>
            <a:endParaRPr lang="ru-RU" sz="2800" dirty="0"/>
          </a:p>
        </p:txBody>
      </p:sp>
      <p:pic>
        <p:nvPicPr>
          <p:cNvPr id="8" name="Содержимое 7" descr="388343_600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204864"/>
            <a:ext cx="4175447" cy="43204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Так встречали Олимпийский огонь во многих городах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PR2013101821234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556793"/>
            <a:ext cx="8363272" cy="4824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201622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Церемония открытия Олимпийских игр – всегда торжественная и красочная. Это настоящий праздник и для участников , и для зрителей.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sz="3200" b="1" dirty="0"/>
          </a:p>
        </p:txBody>
      </p:sp>
      <p:pic>
        <p:nvPicPr>
          <p:cNvPr id="5" name="Содержимое 4" descr="8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628800"/>
            <a:ext cx="8640960" cy="489654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Зарождение  Олимпийских игр.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052736"/>
            <a:ext cx="3672408" cy="547260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Возникновение Олимпийских игр относится к далекому прошлому. Древние греки создали множество прекрасных легенд, рассказывающих о том, как появились Олимпийские игры.</a:t>
            </a:r>
          </a:p>
          <a:p>
            <a:endParaRPr lang="ru-RU" dirty="0"/>
          </a:p>
        </p:txBody>
      </p:sp>
      <p:pic>
        <p:nvPicPr>
          <p:cNvPr id="5" name="Содержимое 4" descr="244z6t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067944" y="1196752"/>
            <a:ext cx="4896544" cy="54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Олимпийская чаша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466728" cy="4525963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Олимпийский огонь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Горит в 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Олимпийской чаше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До самого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Закрытия 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Олимпийских игр.</a:t>
            </a: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tfsry nniypf0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779912" y="1196752"/>
            <a:ext cx="5112568" cy="53285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Олимпийский девиз и олимпийская клятва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92080" y="1600200"/>
            <a:ext cx="3528392" cy="452596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Олимпийский девиз был предложен Пьером де Кубертеном при создании международного Олимпийского комитета</a:t>
            </a:r>
          </a:p>
          <a:p>
            <a:r>
              <a:rPr lang="ru-RU" dirty="0"/>
              <a:t> и звучит так:</a:t>
            </a:r>
          </a:p>
          <a:p>
            <a:r>
              <a:rPr lang="ru-RU" i="1" dirty="0"/>
              <a:t>Быстрее, выше, сильнее.</a:t>
            </a:r>
          </a:p>
          <a:p>
            <a:endParaRPr lang="ru-RU" dirty="0"/>
          </a:p>
        </p:txBody>
      </p:sp>
      <p:pic>
        <p:nvPicPr>
          <p:cNvPr id="7170" name="Содержимое 8" descr="Николай Андрианов произносит олимпийскую клятву на открытии Олимпиады в Москве-1980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412777"/>
            <a:ext cx="5184775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Олимпийские символы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340768"/>
            <a:ext cx="3816424" cy="4785395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Олимпийские кольца - символ Олимпийских Игр - представляют собой пять переплетенных колец - их цвета - синий, желтый, черный, зеленый и красный - на белом фоне.</a:t>
            </a:r>
          </a:p>
          <a:p>
            <a:r>
              <a:rPr lang="ru-RU" i="1" dirty="0"/>
              <a:t>Эти пять колец символизируют пять населенных частей мира</a:t>
            </a:r>
            <a:r>
              <a:rPr lang="ru-RU" i="1" dirty="0" smtClean="0"/>
              <a:t>- Америка, Европа, Африка, Азия, Океания.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Содержимое 4" descr="pic_135880670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39952" y="1340768"/>
            <a:ext cx="4536504" cy="4824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XXII</a:t>
            </a:r>
            <a:r>
              <a:rPr lang="ru-RU" b="1" dirty="0">
                <a:solidFill>
                  <a:srgbClr val="FF0000"/>
                </a:solidFill>
              </a:rPr>
              <a:t> летние Олимпийские игры в Москве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64088" y="1600200"/>
            <a:ext cx="3528392" cy="4525963"/>
          </a:xfrm>
        </p:spPr>
        <p:txBody>
          <a:bodyPr/>
          <a:lstStyle/>
          <a:p>
            <a:r>
              <a:rPr lang="ru-RU" dirty="0"/>
              <a:t>В 1980 году </a:t>
            </a:r>
            <a:r>
              <a:rPr lang="en-US" dirty="0"/>
              <a:t>XXII</a:t>
            </a:r>
            <a:r>
              <a:rPr lang="ru-RU" dirty="0"/>
              <a:t> летние Олимпийские игры проходили в Москве. Талисманом московских игр стал очень симпатичный медвежонок.</a:t>
            </a:r>
          </a:p>
          <a:p>
            <a:endParaRPr lang="ru-RU" dirty="0"/>
          </a:p>
        </p:txBody>
      </p:sp>
      <p:pic>
        <p:nvPicPr>
          <p:cNvPr id="8194" name="Picture 5" descr="C:\Users\1\Desktop\картинки\66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95536" y="1340768"/>
            <a:ext cx="4968552" cy="5328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Летние Олимпийские игры в Лондоне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178696" cy="4525963"/>
          </a:xfrm>
        </p:spPr>
        <p:txBody>
          <a:bodyPr/>
          <a:lstStyle/>
          <a:p>
            <a:r>
              <a:rPr lang="ru-RU" b="1" dirty="0"/>
              <a:t>Талисманом этих игр стали две одноглазые стальные капли.</a:t>
            </a:r>
          </a:p>
          <a:p>
            <a:r>
              <a:rPr lang="ru-RU" b="1" dirty="0"/>
              <a:t>Эти   летние олимпийские игры проходили в 2012 году в Лондоне.</a:t>
            </a:r>
          </a:p>
          <a:p>
            <a:endParaRPr lang="ru-RU" dirty="0"/>
          </a:p>
        </p:txBody>
      </p:sp>
      <p:pic>
        <p:nvPicPr>
          <p:cNvPr id="5" name="Содержимое 4" descr="London_2012_ZION-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851920" y="1340768"/>
            <a:ext cx="4720580" cy="51125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188640"/>
            <a:ext cx="6635080" cy="151216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Сочи – столица зимних Олимпийских игр 2014 года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201large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98576" cy="2165449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80112" y="1600200"/>
            <a:ext cx="3106688" cy="478112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 2014 году 7 января в городе Сочи начались Зимние олимпийские игры. Талисманом этих игр стали белый медведь, снежный барс и зайка.</a:t>
            </a:r>
          </a:p>
          <a:p>
            <a:endParaRPr lang="ru-RU" dirty="0"/>
          </a:p>
        </p:txBody>
      </p:sp>
      <p:pic>
        <p:nvPicPr>
          <p:cNvPr id="6" name="Рисунок 5" descr="Soch2014Talisman.jp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2636912"/>
            <a:ext cx="5184576" cy="388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Олимпийские  медали</a:t>
            </a:r>
            <a:r>
              <a:rPr lang="ru-RU" sz="5400" dirty="0" smtClean="0">
                <a:solidFill>
                  <a:srgbClr val="FF0000"/>
                </a:solidFill>
              </a:rPr>
              <a:t/>
            </a:r>
            <a:br>
              <a:rPr lang="ru-RU" sz="5400" dirty="0" smtClean="0">
                <a:solidFill>
                  <a:srgbClr val="FF0000"/>
                </a:solidFill>
              </a:rPr>
            </a:b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052736"/>
            <a:ext cx="3528392" cy="5073427"/>
          </a:xfrm>
        </p:spPr>
        <p:txBody>
          <a:bodyPr>
            <a:normAutofit/>
          </a:bodyPr>
          <a:lstStyle/>
          <a:p>
            <a:r>
              <a:rPr lang="ru-RU" b="1" dirty="0"/>
              <a:t>Медали – самые важные трофеи , о которых мечтают спортсмены , которые участвуют в Олимпийских играх.</a:t>
            </a:r>
          </a:p>
          <a:p>
            <a:endParaRPr lang="ru-RU" dirty="0"/>
          </a:p>
        </p:txBody>
      </p:sp>
      <p:pic>
        <p:nvPicPr>
          <p:cNvPr id="5" name="Содержимое 4" descr="sochi_medal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779912" y="1124744"/>
            <a:ext cx="4906888" cy="53285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err="1">
                <a:solidFill>
                  <a:srgbClr val="FF0000"/>
                </a:solidFill>
              </a:rPr>
              <a:t>Паралимпийские</a:t>
            </a:r>
            <a:r>
              <a:rPr lang="ru-RU" sz="4800" b="1" dirty="0">
                <a:solidFill>
                  <a:srgbClr val="FF0000"/>
                </a:solidFill>
              </a:rPr>
              <a:t> игры</a:t>
            </a:r>
            <a:r>
              <a:rPr lang="ru-RU" sz="4800" dirty="0" smtClean="0">
                <a:solidFill>
                  <a:srgbClr val="FF0000"/>
                </a:solidFill>
              </a:rPr>
              <a:t/>
            </a:r>
            <a:br>
              <a:rPr lang="ru-RU" sz="4800" dirty="0" smtClean="0">
                <a:solidFill>
                  <a:srgbClr val="FF0000"/>
                </a:solidFill>
              </a:rPr>
            </a:b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1347390655_moments_of_the_london_2012_paralympic_games_01622_00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2348880"/>
            <a:ext cx="8208912" cy="432048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8720"/>
            <a:ext cx="4038600" cy="5217443"/>
          </a:xfrm>
        </p:spPr>
        <p:txBody>
          <a:bodyPr/>
          <a:lstStyle/>
          <a:p>
            <a:r>
              <a:rPr lang="ru-RU" b="1" dirty="0"/>
              <a:t>Эти игры для людей с ограниченными возможностями.</a:t>
            </a:r>
          </a:p>
          <a:p>
            <a:endParaRPr lang="ru-RU" dirty="0"/>
          </a:p>
        </p:txBody>
      </p:sp>
      <p:pic>
        <p:nvPicPr>
          <p:cNvPr id="6" name="Рисунок 5" descr="300px-IPC_logo_(2004)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32656"/>
            <a:ext cx="2286000" cy="1722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x_06b55dc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3672408" cy="6398171"/>
          </a:xfrm>
        </p:spPr>
      </p:pic>
      <p:pic>
        <p:nvPicPr>
          <p:cNvPr id="6" name="Содержимое 5" descr="Lvova Viktoria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1340768"/>
            <a:ext cx="4104456" cy="46085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Талисманы  </a:t>
            </a:r>
            <a:r>
              <a:rPr lang="ru-RU" b="1" dirty="0" err="1">
                <a:solidFill>
                  <a:srgbClr val="FF0000"/>
                </a:solidFill>
              </a:rPr>
              <a:t>паралимпийских</a:t>
            </a:r>
            <a:r>
              <a:rPr lang="ru-RU" b="1" dirty="0">
                <a:solidFill>
                  <a:srgbClr val="FF0000"/>
                </a:solidFill>
              </a:rPr>
              <a:t> игр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908721"/>
            <a:ext cx="4040188" cy="72008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Снежинка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301188_html_6fa45e0b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419" y="1700808"/>
            <a:ext cx="3959749" cy="475252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236296" y="980729"/>
            <a:ext cx="1450504" cy="576063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Лучик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" name="Содержимое 7" descr="301188_html_839bd9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56516" y="1700808"/>
            <a:ext cx="3819940" cy="47525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32040" y="260648"/>
            <a:ext cx="3888432" cy="633670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В те времена тяжёлые войны разоряли греческие государства. </a:t>
            </a:r>
            <a:r>
              <a:rPr lang="ru-RU" b="1" dirty="0" err="1"/>
              <a:t>Ифит</a:t>
            </a:r>
            <a:r>
              <a:rPr lang="ru-RU" b="1" dirty="0"/>
              <a:t> – царь Элиды, небольшого греческого государства, на территории которого находилась Олимпия – отправляется в </a:t>
            </a:r>
            <a:r>
              <a:rPr lang="ru-RU" b="1" dirty="0" err="1"/>
              <a:t>дельфы</a:t>
            </a:r>
            <a:r>
              <a:rPr lang="ru-RU" b="1" dirty="0"/>
              <a:t>, чтобы посоветоваться с оракулом о том, как уберечь свой народ от войны и грабежа. Дельфийский предсказатель посоветовал </a:t>
            </a:r>
            <a:r>
              <a:rPr lang="ru-RU" b="1" dirty="0" err="1"/>
              <a:t>Ифиту</a:t>
            </a:r>
            <a:r>
              <a:rPr lang="ru-RU" b="1" dirty="0"/>
              <a:t> организовать игры, угодные богам.</a:t>
            </a:r>
          </a:p>
          <a:p>
            <a:r>
              <a:rPr lang="ru-RU" b="1" dirty="0"/>
              <a:t>После этого </a:t>
            </a:r>
            <a:r>
              <a:rPr lang="ru-RU" b="1" dirty="0" err="1"/>
              <a:t>Ифит</a:t>
            </a:r>
            <a:r>
              <a:rPr lang="ru-RU" b="1" dirty="0"/>
              <a:t> учредил «атлетические Игры, которые будут проходить в Олимпии каждые 4 года.</a:t>
            </a:r>
          </a:p>
          <a:p>
            <a:endParaRPr lang="ru-RU" b="1" dirty="0"/>
          </a:p>
        </p:txBody>
      </p:sp>
      <p:pic>
        <p:nvPicPr>
          <p:cNvPr id="1026" name="Содержимое 6" descr="OI-greciy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4752082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Спасибо за внимание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ZmFybTkuc3RhdGljZmxpY2tyLmNvbS84MzQ0LzgyNDY5NjgyMjBfMWM5ZGRkODY0NV9iLmpwZz9fX2lkPTI1OTc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932040" y="2132856"/>
            <a:ext cx="4038600" cy="3888432"/>
          </a:xfrm>
        </p:spPr>
      </p:pic>
      <p:pic>
        <p:nvPicPr>
          <p:cNvPr id="6" name="Содержимое 5" descr="2hfumux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95536" y="1268760"/>
            <a:ext cx="4038600" cy="53285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700808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Так в Греции установился обычай, по которому раз в четыре года в разгар войн все откладывали оружие и отправлялись в Олимпию, чтобы восхищаться гармонично развитыми атлетами и славить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богов.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51" name="Содержимое 7" descr="29_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3238"/>
            <a:ext cx="8280919" cy="4752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2002234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chemeClr val="accent2">
                    <a:lumMod val="50000"/>
                  </a:schemeClr>
                </a:solidFill>
              </a:rPr>
              <a:t>В программу состязаний входили: бег, борьба, кулачный бой, метание диска и копья, бег с оружием, состязание запряжённых четвёрками лошадей колесниц.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5" name="Содержимое 4" descr="0006-005-Vidi-olimpijskikh-igr-v-Gretsi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916832"/>
            <a:ext cx="8640960" cy="460851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87220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404664"/>
            <a:ext cx="3456384" cy="6048672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Победители Олимпийских игр пользовались большим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Почётом и уважением. В их честь слагали стихи , ставили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Им памятники .Победителей награждали венками 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Из ветвей маслины.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/>
          </a:p>
        </p:txBody>
      </p:sp>
      <p:pic>
        <p:nvPicPr>
          <p:cNvPr id="5" name="Содержимое 4" descr="0010-013-Nagrady-pobediteljam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067944" y="404664"/>
            <a:ext cx="4680520" cy="61206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68952" cy="9361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Олимпийские игры современности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64088" y="1556792"/>
            <a:ext cx="3456384" cy="4464496"/>
          </a:xfrm>
        </p:spPr>
        <p:txBody>
          <a:bodyPr>
            <a:normAutofit lnSpcReduction="10000"/>
          </a:bodyPr>
          <a:lstStyle/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Основоположником современных Олимпийских игр стал француз барон Пьер де Кубертен.</a:t>
            </a:r>
          </a:p>
        </p:txBody>
      </p:sp>
      <p:pic>
        <p:nvPicPr>
          <p:cNvPr id="3074" name="Содержимое 7" descr="http://upload.wikimedia.org/wikipedia/commons/thumb/e/ef/Baron_Pierre_de_Coubertin.jpg/200px-Baron_Pierre_de_Coubertin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80728"/>
            <a:ext cx="4681537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Летние виды спорта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0015-015-Sport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132856"/>
            <a:ext cx="4248472" cy="4397102"/>
          </a:xfrm>
        </p:spPr>
      </p:pic>
      <p:pic>
        <p:nvPicPr>
          <p:cNvPr id="6" name="Содержимое 5" descr="2310_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76056" y="1268760"/>
            <a:ext cx="3810000" cy="36724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volleyball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4869160"/>
            <a:ext cx="3816424" cy="1800200"/>
          </a:xfrm>
        </p:spPr>
      </p:pic>
      <p:pic>
        <p:nvPicPr>
          <p:cNvPr id="6" name="Содержимое 5" descr="sport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763688" y="2852936"/>
            <a:ext cx="2448272" cy="1819652"/>
          </a:xfrm>
          <a:prstGeom prst="bracePair">
            <a:avLst/>
          </a:prstGeom>
        </p:spPr>
      </p:pic>
      <p:pic>
        <p:nvPicPr>
          <p:cNvPr id="7" name="Рисунок 6" descr="870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3573016"/>
            <a:ext cx="4572000" cy="3025140"/>
          </a:xfrm>
          <a:prstGeom prst="rect">
            <a:avLst/>
          </a:prstGeom>
        </p:spPr>
      </p:pic>
      <p:pic>
        <p:nvPicPr>
          <p:cNvPr id="8" name="Рисунок 7" descr="270195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9992" y="188640"/>
            <a:ext cx="4388622" cy="2924944"/>
          </a:xfrm>
          <a:prstGeom prst="cloudCallout">
            <a:avLst/>
          </a:prstGeom>
        </p:spPr>
      </p:pic>
      <p:pic>
        <p:nvPicPr>
          <p:cNvPr id="9" name="Рисунок 8" descr="fnrwg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116632"/>
            <a:ext cx="3888432" cy="2547937"/>
          </a:xfrm>
          <a:prstGeom prst="wedgeEllipseCallou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527</Words>
  <Application>Microsoft Office PowerPoint</Application>
  <PresentationFormat>Экран (4:3)</PresentationFormat>
  <Paragraphs>59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Олимпийские  игры</vt:lpstr>
      <vt:lpstr>Зарождение  Олимпийских игр.</vt:lpstr>
      <vt:lpstr>Слайд 3</vt:lpstr>
      <vt:lpstr>Так в Греции установился обычай, по которому раз в четыре года в разгар войн все откладывали оружие и отправлялись в Олимпию, чтобы восхищаться гармонично развитыми атлетами и славить богов.</vt:lpstr>
      <vt:lpstr>В программу состязаний входили: бег, борьба, кулачный бой, метание диска и копья, бег с оружием, состязание запряжённых четвёрками лошадей колесниц. </vt:lpstr>
      <vt:lpstr> </vt:lpstr>
      <vt:lpstr>Олимпийские игры современности</vt:lpstr>
      <vt:lpstr>Летние виды спорта</vt:lpstr>
      <vt:lpstr>Слайд 9</vt:lpstr>
      <vt:lpstr>Зимние виды спорта</vt:lpstr>
      <vt:lpstr>Слайд 11</vt:lpstr>
      <vt:lpstr>Олимпийские традиции</vt:lpstr>
      <vt:lpstr>Олимпийский огонь</vt:lpstr>
      <vt:lpstr>Слайд 14</vt:lpstr>
      <vt:lpstr>Эстафета Олимпийского огня</vt:lpstr>
      <vt:lpstr>Слайд 16</vt:lpstr>
      <vt:lpstr>Путь Олимпийского огня</vt:lpstr>
      <vt:lpstr>Так встречали Олимпийский огонь во многих городах</vt:lpstr>
      <vt:lpstr>Церемония открытия Олимпийских игр – всегда торжественная и красочная. Это настоящий праздник и для участников , и для зрителей. </vt:lpstr>
      <vt:lpstr>Олимпийская чаша</vt:lpstr>
      <vt:lpstr>Олимпийский девиз и олимпийская клятва</vt:lpstr>
      <vt:lpstr>Олимпийские символы</vt:lpstr>
      <vt:lpstr>XXII летние Олимпийские игры в Москве </vt:lpstr>
      <vt:lpstr>Летние Олимпийские игры в Лондоне </vt:lpstr>
      <vt:lpstr>Сочи – столица зимних Олимпийских игр 2014 года </vt:lpstr>
      <vt:lpstr>Олимпийские  медали </vt:lpstr>
      <vt:lpstr>Паралимпийские игры </vt:lpstr>
      <vt:lpstr>Слайд 28</vt:lpstr>
      <vt:lpstr>Талисманы  паралимпийских игр </vt:lpstr>
      <vt:lpstr>Спасибо за внимание</vt:lpstr>
    </vt:vector>
  </TitlesOfParts>
  <Company>CtrlSoft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Олимпийские  игры</dc:title>
  <dc:creator>маринка</dc:creator>
  <cp:lastModifiedBy>user</cp:lastModifiedBy>
  <cp:revision>16</cp:revision>
  <dcterms:created xsi:type="dcterms:W3CDTF">2014-02-04T16:48:36Z</dcterms:created>
  <dcterms:modified xsi:type="dcterms:W3CDTF">2018-04-11T05:53:17Z</dcterms:modified>
</cp:coreProperties>
</file>