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5" r:id="rId6"/>
    <p:sldId id="266" r:id="rId7"/>
    <p:sldId id="262" r:id="rId8"/>
    <p:sldId id="264" r:id="rId9"/>
    <p:sldId id="267" r:id="rId10"/>
    <p:sldId id="261" r:id="rId11"/>
    <p:sldId id="263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B500AF-B185-4362-BADF-AD149326EF12}">
          <p14:sldIdLst>
            <p14:sldId id="256"/>
          </p14:sldIdLst>
        </p14:section>
        <p14:section name="Раздел без заголовка" id="{27984C62-4CCA-4273-A606-2E4AF4E7280E}">
          <p14:sldIdLst>
            <p14:sldId id="257"/>
            <p14:sldId id="258"/>
            <p14:sldId id="260"/>
            <p14:sldId id="265"/>
            <p14:sldId id="266"/>
            <p14:sldId id="262"/>
            <p14:sldId id="264"/>
            <p14:sldId id="267"/>
            <p14:sldId id="261"/>
            <p14:sldId id="263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61" d="100"/>
          <a:sy n="61" d="100"/>
        </p:scale>
        <p:origin x="-96" y="-5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84760-595B-4D32-87AE-8F20B6C3F8E1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DAF91-7DB2-43D1-B188-0D363E20D4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2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5DAF91-7DB2-43D1-B188-0D363E20D40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82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86CE7C3-138F-44BF-97F2-7DFB00013B9A}" type="datetimeFigureOut">
              <a:rPr lang="ru-RU" smtClean="0"/>
              <a:t>30.03.2019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0221786-6F2D-4B03-A1C4-24F21A9AFB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593960"/>
            <a:ext cx="6172200" cy="3424602"/>
          </a:xfrm>
        </p:spPr>
        <p:txBody>
          <a:bodyPr anchor="ctr"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Образовательный проект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«Я и моё тело»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797152"/>
            <a:ext cx="6172200" cy="15777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990000"/>
                </a:solidFill>
              </a:rPr>
              <a:t>Воспитатель:</a:t>
            </a:r>
          </a:p>
          <a:p>
            <a:r>
              <a:rPr lang="ru-RU" sz="2400" dirty="0" smtClean="0">
                <a:solidFill>
                  <a:srgbClr val="990000"/>
                </a:solidFill>
              </a:rPr>
              <a:t>Корженевская Ольга Николаевна</a:t>
            </a:r>
            <a:endParaRPr lang="ru-RU" sz="2400" dirty="0">
              <a:solidFill>
                <a:srgbClr val="99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116632"/>
            <a:ext cx="712879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b="1" i="1" dirty="0"/>
              <a:t>Муниципальное бюджетное дошкольное образовательное учреждение детский сад общеразвивающего вида с приоритетным осуществлением деятельности по художественно-эстетическому развитию воспитанников № 51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56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Практическое занятие: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почувствовать пульс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6336704" cy="3564396"/>
          </a:xfrm>
        </p:spPr>
      </p:pic>
      <p:sp>
        <p:nvSpPr>
          <p:cNvPr id="5" name="TextBox 4"/>
          <p:cNvSpPr txBox="1"/>
          <p:nvPr/>
        </p:nvSpPr>
        <p:spPr>
          <a:xfrm>
            <a:off x="827584" y="53732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800000"/>
                </a:solidFill>
              </a:rPr>
              <a:t>Биение сердца можно определить по пульсу.</a:t>
            </a: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Уголок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«информация для родителей»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D:\мама\группа 7\фото\фото зож\IMG-20180527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39" y="1843658"/>
            <a:ext cx="7560841" cy="42529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06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Результаты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800000"/>
                </a:solidFill>
              </a:rPr>
              <a:t>Дети получили первичные представления о том, как устроено тело человека</a:t>
            </a:r>
          </a:p>
          <a:p>
            <a:r>
              <a:rPr lang="ru-RU" sz="2800" dirty="0" smtClean="0">
                <a:solidFill>
                  <a:srgbClr val="800000"/>
                </a:solidFill>
              </a:rPr>
              <a:t>Приобрели представление об измерении роста</a:t>
            </a:r>
          </a:p>
          <a:p>
            <a:r>
              <a:rPr lang="ru-RU" sz="2800" dirty="0" smtClean="0">
                <a:solidFill>
                  <a:srgbClr val="800000"/>
                </a:solidFill>
              </a:rPr>
              <a:t>Практически попробовали почувствовать пульс</a:t>
            </a:r>
          </a:p>
          <a:p>
            <a:r>
              <a:rPr lang="ru-RU" sz="2800" dirty="0" smtClean="0">
                <a:solidFill>
                  <a:srgbClr val="800000"/>
                </a:solidFill>
              </a:rPr>
              <a:t>Узнали об органах чувств и как они помогают познавать окружающий мир</a:t>
            </a:r>
            <a:endParaRPr lang="ru-RU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Актуальность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800000"/>
                </a:solidFill>
              </a:rPr>
              <a:t>	Воспитание </a:t>
            </a:r>
            <a:r>
              <a:rPr lang="ru-RU" sz="2800" dirty="0">
                <a:solidFill>
                  <a:srgbClr val="800000"/>
                </a:solidFill>
              </a:rPr>
              <a:t>здорового ребёнка – приоритетная задача дошкольной педагогики. </a:t>
            </a:r>
            <a:r>
              <a:rPr lang="ru-RU" sz="2800" dirty="0" smtClean="0">
                <a:solidFill>
                  <a:srgbClr val="800000"/>
                </a:solidFill>
              </a:rPr>
              <a:t>Именно поэтому, очень важно сформировать у подрастающего поколения знания о теле человека и навыки по сохранению здоровья.</a:t>
            </a:r>
            <a:endParaRPr lang="ru-RU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0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Цель проекта: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467600" cy="12961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800000"/>
                </a:solidFill>
              </a:rPr>
              <a:t>	Расширить представление о своем организме и его строение, сформировать практические умения по укреплению здоровья.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34989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smtClean="0">
                <a:solidFill>
                  <a:schemeClr val="tx1"/>
                </a:solidFill>
              </a:rPr>
              <a:t>Задачи: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2492896"/>
            <a:ext cx="746760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800000"/>
                </a:solidFill>
              </a:rPr>
              <a:t>Формировать у детей представления о человеческом организме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Формировать представление о том, что вредно, а что полезно для организма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Воспитание потребности в здоровом образе жизни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Учить различать понятия «часть тела» и «орган»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Тренировать способность приобретать знания путем наблюдения и экспериментирования</a:t>
            </a: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Занятие «Скелет и мышцы»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2741414" cy="4873625"/>
          </a:xfrm>
        </p:spPr>
      </p:pic>
      <p:sp>
        <p:nvSpPr>
          <p:cNvPr id="5" name="TextBox 4"/>
          <p:cNvSpPr txBox="1"/>
          <p:nvPr/>
        </p:nvSpPr>
        <p:spPr>
          <a:xfrm>
            <a:off x="3563888" y="1772816"/>
            <a:ext cx="4536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800000"/>
                </a:solidFill>
              </a:rPr>
              <a:t>Беседа о скелете</a:t>
            </a:r>
            <a:r>
              <a:rPr lang="ru-RU" sz="2400" dirty="0">
                <a:solidFill>
                  <a:srgbClr val="800000"/>
                </a:solidFill>
              </a:rPr>
              <a:t> </a:t>
            </a:r>
            <a:r>
              <a:rPr lang="ru-RU" sz="2400" dirty="0" smtClean="0">
                <a:solidFill>
                  <a:srgbClr val="800000"/>
                </a:solidFill>
              </a:rPr>
              <a:t>человека.</a:t>
            </a:r>
          </a:p>
          <a:p>
            <a:pPr algn="just"/>
            <a:r>
              <a:rPr lang="ru-RU" sz="2400" dirty="0">
                <a:solidFill>
                  <a:srgbClr val="800000"/>
                </a:solidFill>
              </a:rPr>
              <a:t>Скелет - это наша опора. На вид он хрупкий, но на самом деле очень прочный. </a:t>
            </a:r>
            <a:r>
              <a:rPr lang="ru-RU" sz="2400" dirty="0" smtClean="0">
                <a:solidFill>
                  <a:srgbClr val="800000"/>
                </a:solidFill>
              </a:rPr>
              <a:t>Скелет </a:t>
            </a:r>
            <a:r>
              <a:rPr lang="ru-RU" sz="2400" dirty="0">
                <a:solidFill>
                  <a:srgbClr val="800000"/>
                </a:solidFill>
              </a:rPr>
              <a:t>служит организму не только опорой, но и защищает внутренние </a:t>
            </a:r>
            <a:r>
              <a:rPr lang="ru-RU" sz="2400" dirty="0" smtClean="0">
                <a:solidFill>
                  <a:srgbClr val="800000"/>
                </a:solidFill>
              </a:rPr>
              <a:t>органы. А мышцы двигают скелет человека и помогают нам перемещаться.</a:t>
            </a:r>
          </a:p>
          <a:p>
            <a:pPr algn="just"/>
            <a:r>
              <a:rPr lang="ru-RU" sz="2400" dirty="0" smtClean="0">
                <a:solidFill>
                  <a:srgbClr val="800000"/>
                </a:solidFill>
              </a:rPr>
              <a:t>Рассмотрите </a:t>
            </a:r>
            <a:r>
              <a:rPr lang="ru-RU" sz="2400" dirty="0">
                <a:solidFill>
                  <a:srgbClr val="800000"/>
                </a:solidFill>
              </a:rPr>
              <a:t>свои руки, пошевелите пальчиками рук.</a:t>
            </a:r>
          </a:p>
        </p:txBody>
      </p:sp>
    </p:spTree>
    <p:extLst>
      <p:ext uri="{BB962C8B-B14F-4D97-AF65-F5344CB8AC3E}">
        <p14:creationId xmlns:p14="http://schemas.microsoft.com/office/powerpoint/2010/main" val="18848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Укрепление скелета и мышц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D:\мама\фото работа\выгрузка 24.03\Camera\Camera\IMG_20190318_0911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024336" cy="537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мама\группа 7\фото\фото зож\IMG_0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4" y="1052736"/>
            <a:ext cx="3405970" cy="255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мама\фото работа\выгрузка 24.03\Camera\Camera\IMG_20190318_1105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9" r="16249"/>
          <a:stretch/>
        </p:blipFill>
        <p:spPr bwMode="auto">
          <a:xfrm>
            <a:off x="537194" y="3789040"/>
            <a:ext cx="344447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Измерение роста медицинским работником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мама\группа 7\фото\фото зож\IMG_0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14" y="1556792"/>
            <a:ext cx="6369868" cy="47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97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Практическое занятие: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измерить рост самостоятельно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74143"/>
            <a:ext cx="2736304" cy="486454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0808"/>
            <a:ext cx="2664296" cy="481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1700808"/>
            <a:ext cx="2592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800000"/>
                </a:solidFill>
              </a:rPr>
              <a:t>Наше тело постоянно растет. Мы научились измерять свой рост.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Непосредственно образовательная деятельность «Органы чувств»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2741414" cy="4873625"/>
          </a:xfrm>
        </p:spPr>
      </p:pic>
      <p:sp>
        <p:nvSpPr>
          <p:cNvPr id="6" name="TextBox 5"/>
          <p:cNvSpPr txBox="1"/>
          <p:nvPr/>
        </p:nvSpPr>
        <p:spPr>
          <a:xfrm>
            <a:off x="3611905" y="1916832"/>
            <a:ext cx="46805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800000"/>
                </a:solidFill>
              </a:rPr>
              <a:t>Пять чувств позволяют нам познавать окружающий мир. За зрение отвечают глаза, за слух – уши, за обоняние – нос, за вкус – язык, а за осязание – кожа. Благодаря им мы получаем информацию о нашем окружении, которое анализируется головным мозгом.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Беседа «Моё сердце»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2741414" cy="4873625"/>
          </a:xfrm>
        </p:spPr>
      </p:pic>
      <p:sp>
        <p:nvSpPr>
          <p:cNvPr id="5" name="TextBox 4"/>
          <p:cNvSpPr txBox="1"/>
          <p:nvPr/>
        </p:nvSpPr>
        <p:spPr>
          <a:xfrm>
            <a:off x="3635896" y="1628800"/>
            <a:ext cx="4464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800000"/>
                </a:solidFill>
              </a:rPr>
              <a:t>Сердце – орган, обеспечивающий ток крови по кровеносным сосудам. Сердце находится в грудной клетке, защищено ребрами, мышцами и кожей. Размер примерно соответствует размеру сжатого кулака. </a:t>
            </a:r>
            <a:endParaRPr lang="ru-RU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2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429</TotalTime>
  <Words>187</Words>
  <Application>Microsoft Office PowerPoint</Application>
  <PresentationFormat>Экран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Образовательный проект  «Я и моё тело»</vt:lpstr>
      <vt:lpstr>Актуальность</vt:lpstr>
      <vt:lpstr>Цель проекта: </vt:lpstr>
      <vt:lpstr>Занятие «Скелет и мышцы»</vt:lpstr>
      <vt:lpstr>Укрепление скелета и мышц </vt:lpstr>
      <vt:lpstr>Измерение роста медицинским работником</vt:lpstr>
      <vt:lpstr>Практическое занятие:  измерить рост самостоятельно</vt:lpstr>
      <vt:lpstr>Непосредственно образовательная деятельность «Органы чувств»</vt:lpstr>
      <vt:lpstr>Беседа «Моё сердце»</vt:lpstr>
      <vt:lpstr>Практическое занятие:  почувствовать пульс</vt:lpstr>
      <vt:lpstr>Уголок  «информация для родителей»</vt:lpstr>
      <vt:lpstr>Результаты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«Я и моё тело»</dc:title>
  <dc:creator>Денис</dc:creator>
  <cp:lastModifiedBy>Денис</cp:lastModifiedBy>
  <cp:revision>22</cp:revision>
  <dcterms:created xsi:type="dcterms:W3CDTF">2019-03-30T08:53:08Z</dcterms:created>
  <dcterms:modified xsi:type="dcterms:W3CDTF">2019-03-30T16:02:40Z</dcterms:modified>
</cp:coreProperties>
</file>