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arkiz de Sad script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DDF2FF"/>
    <a:srgbClr val="C9C8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7D298-6C76-4254-BB3E-9B961347DA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91E81-D413-42AA-8427-189BAAF353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ECEE0-DFCE-4B58-9C4F-A3A8606C9A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73288-5FF1-4E70-A0E5-98F10C42A3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4CCC93-18B4-40A2-9257-FBC5236829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DB286-B7B4-4C93-AE79-0704DAE6D4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BEAAE-D918-4356-8CCB-F11EB4AAE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C9A39-9344-4405-912A-C07D58E77F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91B2-FBB8-4CCC-9F94-BC57D66657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3D12B-89A3-4B14-8236-8AEEE7758E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0DD21-F210-44EF-A7EE-D5977916B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AF56661E-CC8D-4F8E-AD50-7BED2FBF19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newsflash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6.wa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7.wav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8.wav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9.wav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0.wav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1.wav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2.wav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3.wav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9C8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48350"/>
            <a:ext cx="866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" descr="фон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8538" y="0"/>
            <a:ext cx="535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81525"/>
            <a:ext cx="866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7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866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8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74888"/>
            <a:ext cx="866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9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3950"/>
            <a:ext cx="866775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0" descr="диддл сыр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866775" cy="1009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1"/>
          <p:cNvSpPr txBox="1">
            <a:spLocks noChangeArrowheads="1"/>
          </p:cNvSpPr>
          <p:nvPr/>
        </p:nvSpPr>
        <p:spPr bwMode="auto">
          <a:xfrm>
            <a:off x="2470150" y="298450"/>
            <a:ext cx="44069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6000" b="1"/>
              <a:t>Правила дорожного</a:t>
            </a:r>
          </a:p>
          <a:p>
            <a:pPr algn="ctr"/>
            <a:r>
              <a:rPr lang="ru-RU" sz="6000" b="1"/>
              <a:t>движения</a:t>
            </a:r>
          </a:p>
          <a:p>
            <a:pPr algn="ctr"/>
            <a:r>
              <a:rPr lang="ru-RU" sz="6000" b="1"/>
              <a:t>для малышей</a:t>
            </a:r>
          </a:p>
        </p:txBody>
      </p:sp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96188" y="-603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79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6988"/>
            <a:ext cx="9204325" cy="6902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85113" y="-4587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34" fill="hold"/>
                                        <p:tgtEl>
                                          <p:spTgt spid="30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1725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9" fill="hold"/>
                                        <p:tgtEl>
                                          <p:spTgt spid="410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0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1" fill="hold"/>
                                        <p:tgtEl>
                                          <p:spTgt spid="51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ChangeAspect="1" noChangeArrowheads="1"/>
          </p:cNvPicPr>
          <p:nvPr/>
        </p:nvPicPr>
        <p:blipFill>
          <a:blip r:embed="rId3" cstate="print"/>
          <a:srcRect r="1563"/>
          <a:stretch>
            <a:fillRect/>
          </a:stretch>
        </p:blipFill>
        <p:spPr bwMode="auto">
          <a:xfrm>
            <a:off x="0" y="-90488"/>
            <a:ext cx="9144000" cy="696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750" y="-603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26" fill="hold"/>
                                        <p:tgtEl>
                                          <p:spTgt spid="6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4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0" fill="hold"/>
                                        <p:tgtEl>
                                          <p:spTgt spid="717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7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088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40" fill="hold"/>
                                        <p:tgtEl>
                                          <p:spTgt spid="81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19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78" fill="hold"/>
                                        <p:tgtEl>
                                          <p:spTgt spid="92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39200" y="-4587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59" fill="hold"/>
                                        <p:tgtEl>
                                          <p:spTgt spid="102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504" fill="hold"/>
                                        <p:tgtEl>
                                          <p:spTgt spid="112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3" cstate="print"/>
          <a:srcRect r="391"/>
          <a:stretch>
            <a:fillRect/>
          </a:stretch>
        </p:blipFill>
        <p:spPr bwMode="auto">
          <a:xfrm>
            <a:off x="0" y="-22225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-6032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94" fill="hold"/>
                                        <p:tgtEl>
                                          <p:spTgt spid="1229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29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188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19" fill="hold"/>
                                        <p:tgtEl>
                                          <p:spTgt spid="133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F2FF"/>
            </a:gs>
            <a:gs pos="100000">
              <a:srgbClr val="FF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Записанный звук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750" y="-5318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39" name="Group 18"/>
          <p:cNvGrpSpPr>
            <a:grpSpLocks/>
          </p:cNvGrpSpPr>
          <p:nvPr/>
        </p:nvGrpSpPr>
        <p:grpSpPr bwMode="auto">
          <a:xfrm>
            <a:off x="0" y="1928813"/>
            <a:ext cx="8856663" cy="2378075"/>
            <a:chOff x="68" y="119"/>
            <a:chExt cx="5579" cy="1498"/>
          </a:xfrm>
        </p:grpSpPr>
        <p:pic>
          <p:nvPicPr>
            <p:cNvPr id="2" name="Picture 13" descr="Ц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649" y="210"/>
              <a:ext cx="998" cy="1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1" name="Picture 14" descr="Е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379" y="119"/>
              <a:ext cx="1360" cy="1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Picture 15" descr="К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" y="210"/>
              <a:ext cx="1134" cy="13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3" name="Picture 16" descr="Н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109" y="165"/>
              <a:ext cx="1452" cy="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4" name="Picture 17" descr="О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11" y="255"/>
              <a:ext cx="1218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med" advTm="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6" fill="hold"/>
                                        <p:tgtEl>
                                          <p:spTgt spid="143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4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</Words>
  <Application>Microsoft Office PowerPoint</Application>
  <PresentationFormat>Экран (4:3)</PresentationFormat>
  <Paragraphs>3</Paragraphs>
  <Slides>13</Slides>
  <Notes>0</Notes>
  <HiddenSlides>0</HiddenSlides>
  <MMClips>13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Markiz de Sad script</vt:lpstr>
      <vt:lpstr>Arial</vt:lpstr>
      <vt:lpstr>Calibri</vt:lpstr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Люсенька</dc:creator>
  <cp:lastModifiedBy>Your User Name</cp:lastModifiedBy>
  <cp:revision>6</cp:revision>
  <dcterms:created xsi:type="dcterms:W3CDTF">2009-11-09T18:24:15Z</dcterms:created>
  <dcterms:modified xsi:type="dcterms:W3CDTF">2012-06-08T17:14:23Z</dcterms:modified>
</cp:coreProperties>
</file>