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90" r:id="rId3"/>
    <p:sldId id="266" r:id="rId4"/>
    <p:sldId id="258" r:id="rId5"/>
    <p:sldId id="303" r:id="rId6"/>
    <p:sldId id="304" r:id="rId7"/>
    <p:sldId id="305" r:id="rId8"/>
    <p:sldId id="309" r:id="rId9"/>
    <p:sldId id="302" r:id="rId10"/>
    <p:sldId id="306" r:id="rId11"/>
    <p:sldId id="294" r:id="rId12"/>
    <p:sldId id="308" r:id="rId13"/>
    <p:sldId id="30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019" autoAdjust="0"/>
    <p:restoredTop sz="94660"/>
  </p:normalViewPr>
  <p:slideViewPr>
    <p:cSldViewPr>
      <p:cViewPr varScale="1">
        <p:scale>
          <a:sx n="68" d="100"/>
          <a:sy n="68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024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9228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6967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2935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58195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6352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2323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3256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9160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4485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7462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AF0FC-8D29-4ECE-9456-89F12D02D114}" type="datetimeFigureOut">
              <a:rPr lang="ru-RU" smtClean="0"/>
              <a:pPr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0557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0735" y="2970379"/>
            <a:ext cx="7772400" cy="147002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к открытому занятию по конструированию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im1-tub-ru.yandex.net/i?id=c50a3a261b28653be3a2242949c26142-69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89" y="857232"/>
            <a:ext cx="2571767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im0-tub-ru.yandex.net/i?id=98d2524957924a99a345cbf670bb638b-55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857232"/>
            <a:ext cx="2928958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4A2638D-0976-4199-803A-5E0DDED5C4AD}"/>
              </a:ext>
            </a:extLst>
          </p:cNvPr>
          <p:cNvSpPr txBox="1"/>
          <p:nvPr/>
        </p:nvSpPr>
        <p:spPr>
          <a:xfrm>
            <a:off x="428596" y="196059"/>
            <a:ext cx="8248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МБДОУ детский </a:t>
            </a:r>
            <a:r>
              <a:rPr lang="ru-RU" sz="2000" b="1" dirty="0">
                <a:solidFill>
                  <a:schemeClr val="bg1"/>
                </a:solidFill>
              </a:rPr>
              <a:t>сад </a:t>
            </a:r>
            <a:r>
              <a:rPr lang="ru-RU" sz="2000" b="1" dirty="0" err="1" smtClean="0">
                <a:solidFill>
                  <a:schemeClr val="bg1"/>
                </a:solidFill>
              </a:rPr>
              <a:t>общеразвивающего</a:t>
            </a:r>
            <a:r>
              <a:rPr lang="ru-RU" sz="2000" b="1" dirty="0" smtClean="0">
                <a:solidFill>
                  <a:schemeClr val="bg1"/>
                </a:solidFill>
              </a:rPr>
              <a:t> вида </a:t>
            </a:r>
            <a:r>
              <a:rPr lang="ru-RU" sz="2000" b="1" dirty="0" smtClean="0">
                <a:solidFill>
                  <a:schemeClr val="bg1"/>
                </a:solidFill>
              </a:rPr>
              <a:t>№ 51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332FACB-8BE6-4EF7-9FDC-F5524A4EB514}"/>
              </a:ext>
            </a:extLst>
          </p:cNvPr>
          <p:cNvSpPr txBox="1"/>
          <p:nvPr/>
        </p:nvSpPr>
        <p:spPr>
          <a:xfrm>
            <a:off x="4283968" y="4653136"/>
            <a:ext cx="44836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Подготовила воспитатель группы </a:t>
            </a:r>
            <a:r>
              <a:rPr lang="ru-RU" sz="2000" b="1" dirty="0" smtClean="0">
                <a:solidFill>
                  <a:schemeClr val="bg1"/>
                </a:solidFill>
              </a:rPr>
              <a:t>№ 9</a:t>
            </a:r>
            <a:endParaRPr lang="ru-RU" sz="2000" b="1" dirty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Фомина Надежда Юрьевна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92EE1B7-D806-4714-AE23-7165F84039AC}"/>
              </a:ext>
            </a:extLst>
          </p:cNvPr>
          <p:cNvSpPr txBox="1"/>
          <p:nvPr/>
        </p:nvSpPr>
        <p:spPr>
          <a:xfrm>
            <a:off x="2500298" y="6308766"/>
            <a:ext cx="4071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Екатеринбург  2018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F6CA336-A9B7-48D8-9B0D-F9D5779463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665" b="11697"/>
          <a:stretch/>
        </p:blipFill>
        <p:spPr>
          <a:xfrm>
            <a:off x="571472" y="4643446"/>
            <a:ext cx="3216335" cy="1594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082660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solidFill>
                <a:schemeClr val="bg1"/>
              </a:solidFill>
            </a:endParaRPr>
          </a:p>
        </p:txBody>
      </p:sp>
      <p:pic>
        <p:nvPicPr>
          <p:cNvPr id="717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013110" cy="6005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9523" y="116632"/>
            <a:ext cx="7684954" cy="714387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ЧЕРТЕЖИ </a:t>
            </a:r>
            <a:endParaRPr lang="ru-RU" sz="6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 t="4000" b="10661"/>
          <a:stretch>
            <a:fillRect/>
          </a:stretch>
        </p:blipFill>
        <p:spPr bwMode="auto">
          <a:xfrm>
            <a:off x="357158" y="1428736"/>
            <a:ext cx="8358246" cy="4572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9523" y="116632"/>
            <a:ext cx="7684954" cy="714387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АРХИТЕКТОР </a:t>
            </a:r>
            <a:endParaRPr lang="ru-RU" sz="6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5" name="Picture 5" descr="G:\images (1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357298"/>
            <a:ext cx="5750780" cy="5143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G:\Без названия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357166"/>
            <a:ext cx="2619375" cy="350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3" name="Picture 3" descr="G:\Без названия (7).jpg"/>
          <p:cNvPicPr>
            <a:picLocks noChangeAspect="1" noChangeArrowheads="1"/>
          </p:cNvPicPr>
          <p:nvPr/>
        </p:nvPicPr>
        <p:blipFill>
          <a:blip r:embed="rId3"/>
          <a:srcRect l="5102" r="5102"/>
          <a:stretch>
            <a:fillRect/>
          </a:stretch>
        </p:blipFill>
        <p:spPr bwMode="auto">
          <a:xfrm>
            <a:off x="2357422" y="4214818"/>
            <a:ext cx="4357718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4" name="Picture 4" descr="G:\Без названия (8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785794"/>
            <a:ext cx="2792324" cy="350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6" name="Picture 6" descr="G:\Без названия (9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857232"/>
            <a:ext cx="2833689" cy="350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516" y="147356"/>
            <a:ext cx="8712968" cy="1357321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АРХИТЕКТУРА</a:t>
            </a:r>
            <a:endParaRPr lang="ru-RU" sz="6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29586" y="6000768"/>
            <a:ext cx="998898" cy="428628"/>
          </a:xfrm>
        </p:spPr>
        <p:txBody>
          <a:bodyPr>
            <a:noAutofit/>
          </a:bodyPr>
          <a:lstStyle/>
          <a:p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1200px-Nord-LB_office_building_tower_east_side_Hanover_Germany_02.jpg"/>
          <p:cNvPicPr>
            <a:picLocks noChangeAspect="1" noChangeArrowheads="1"/>
          </p:cNvPicPr>
          <p:nvPr/>
        </p:nvPicPr>
        <p:blipFill>
          <a:blip r:embed="rId2"/>
          <a:srcRect r="2778" b="8731"/>
          <a:stretch>
            <a:fillRect/>
          </a:stretch>
        </p:blipFill>
        <p:spPr bwMode="auto">
          <a:xfrm>
            <a:off x="214282" y="3429000"/>
            <a:ext cx="5000660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G:\динамическая-архитектура.jpg"/>
          <p:cNvPicPr>
            <a:picLocks noChangeAspect="1" noChangeArrowheads="1"/>
          </p:cNvPicPr>
          <p:nvPr/>
        </p:nvPicPr>
        <p:blipFill>
          <a:blip r:embed="rId3"/>
          <a:srcRect l="14643" r="3928"/>
          <a:stretch>
            <a:fillRect/>
          </a:stretch>
        </p:blipFill>
        <p:spPr bwMode="auto">
          <a:xfrm>
            <a:off x="5429256" y="3571876"/>
            <a:ext cx="3474731" cy="3047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G:\images (10).jpg"/>
          <p:cNvPicPr>
            <a:picLocks noChangeAspect="1" noChangeArrowheads="1"/>
          </p:cNvPicPr>
          <p:nvPr/>
        </p:nvPicPr>
        <p:blipFill>
          <a:blip r:embed="rId4"/>
          <a:srcRect l="8182" b="10325"/>
          <a:stretch>
            <a:fillRect/>
          </a:stretch>
        </p:blipFill>
        <p:spPr bwMode="auto">
          <a:xfrm>
            <a:off x="5929322" y="1500174"/>
            <a:ext cx="2976565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G:\exp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1357298"/>
            <a:ext cx="4267216" cy="1905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G:\wpid-Santiago-valencia-2.jpg"/>
          <p:cNvPicPr>
            <a:picLocks noChangeAspect="1" noChangeArrowheads="1"/>
          </p:cNvPicPr>
          <p:nvPr/>
        </p:nvPicPr>
        <p:blipFill>
          <a:blip r:embed="rId2"/>
          <a:srcRect l="3928" t="18571" b="8571"/>
          <a:stretch>
            <a:fillRect/>
          </a:stretch>
        </p:blipFill>
        <p:spPr bwMode="auto">
          <a:xfrm>
            <a:off x="428595" y="3714752"/>
            <a:ext cx="4521589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G:\images (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3429000"/>
            <a:ext cx="3071834" cy="3168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G:\9cff3649faa366949912b492c420522c_ce_1920x768x0x46_cropped_1920x76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357166"/>
            <a:ext cx="7091378" cy="2837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68378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8176" y="-428652"/>
            <a:ext cx="7772400" cy="2357454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ФУНДАМЕНТ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7686" y="3071809"/>
            <a:ext cx="4606802" cy="1911985"/>
          </a:xfrm>
        </p:spPr>
        <p:txBody>
          <a:bodyPr>
            <a:normAutofit/>
          </a:bodyPr>
          <a:lstStyle/>
          <a:p>
            <a:pPr algn="l"/>
            <a:r>
              <a:rPr lang="ru-RU" sz="2000" dirty="0"/>
              <a:t/>
            </a:r>
            <a:br>
              <a:rPr lang="ru-RU" sz="2000" dirty="0"/>
            </a:br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G:\11810.jpg"/>
          <p:cNvPicPr>
            <a:picLocks noChangeAspect="1" noChangeArrowheads="1"/>
          </p:cNvPicPr>
          <p:nvPr/>
        </p:nvPicPr>
        <p:blipFill>
          <a:blip r:embed="rId2"/>
          <a:srcRect t="4057" b="10756"/>
          <a:stretch>
            <a:fillRect/>
          </a:stretch>
        </p:blipFill>
        <p:spPr bwMode="auto">
          <a:xfrm>
            <a:off x="214282" y="1714488"/>
            <a:ext cx="8675718" cy="45005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2961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8176" y="-428652"/>
            <a:ext cx="7772400" cy="2357454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КРЫША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7686" y="3071809"/>
            <a:ext cx="4606802" cy="1911985"/>
          </a:xfrm>
        </p:spPr>
        <p:txBody>
          <a:bodyPr>
            <a:normAutofit/>
          </a:bodyPr>
          <a:lstStyle/>
          <a:p>
            <a:pPr algn="l"/>
            <a:r>
              <a:rPr lang="ru-RU" sz="2000" dirty="0"/>
              <a:t/>
            </a:r>
            <a:br>
              <a:rPr lang="ru-RU" sz="2000" dirty="0"/>
            </a:br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G: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3143248"/>
            <a:ext cx="2771775" cy="1647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G: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5214950"/>
            <a:ext cx="3248025" cy="1409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 descr="G:\Без названия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1643050"/>
            <a:ext cx="2428875" cy="18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1" name="Picture 5" descr="G:\imag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5000636"/>
            <a:ext cx="2800350" cy="1628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2" name="Picture 6" descr="G:\Без названия (3).jpg"/>
          <p:cNvPicPr>
            <a:picLocks noChangeAspect="1" noChangeArrowheads="1"/>
          </p:cNvPicPr>
          <p:nvPr/>
        </p:nvPicPr>
        <p:blipFill>
          <a:blip r:embed="rId6"/>
          <a:srcRect b="40789"/>
          <a:stretch>
            <a:fillRect/>
          </a:stretch>
        </p:blipFill>
        <p:spPr bwMode="auto">
          <a:xfrm>
            <a:off x="357158" y="1857364"/>
            <a:ext cx="2928958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32961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8176" y="-428652"/>
            <a:ext cx="7772400" cy="2357454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СТЕНЫ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7686" y="3071809"/>
            <a:ext cx="4606802" cy="1911985"/>
          </a:xfrm>
        </p:spPr>
        <p:txBody>
          <a:bodyPr>
            <a:normAutofit/>
          </a:bodyPr>
          <a:lstStyle/>
          <a:p>
            <a:pPr algn="l"/>
            <a:r>
              <a:rPr lang="ru-RU" sz="2000" dirty="0"/>
              <a:t/>
            </a:r>
            <a:br>
              <a:rPr lang="ru-RU" sz="2000" dirty="0"/>
            </a:br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G: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3786190"/>
            <a:ext cx="2590800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 descr="G:\images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786190"/>
            <a:ext cx="2681289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G:\images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1357298"/>
            <a:ext cx="5305442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5" name="Picture 5" descr="G:\images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3786190"/>
            <a:ext cx="2786082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32961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8176" y="-428652"/>
            <a:ext cx="7772400" cy="2357454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ОКНА 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7686" y="3071809"/>
            <a:ext cx="4606802" cy="1911985"/>
          </a:xfrm>
        </p:spPr>
        <p:txBody>
          <a:bodyPr>
            <a:normAutofit/>
          </a:bodyPr>
          <a:lstStyle/>
          <a:p>
            <a:pPr algn="l"/>
            <a:r>
              <a:rPr lang="ru-RU" sz="2000" dirty="0"/>
              <a:t/>
            </a:r>
            <a:br>
              <a:rPr lang="ru-RU" sz="2000" dirty="0"/>
            </a:br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G:\Без названия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642918"/>
            <a:ext cx="2343150" cy="29527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G:\Без названия (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4000504"/>
            <a:ext cx="2533650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 descr="G:\images (6).jpg"/>
          <p:cNvPicPr>
            <a:picLocks noChangeAspect="1" noChangeArrowheads="1"/>
          </p:cNvPicPr>
          <p:nvPr/>
        </p:nvPicPr>
        <p:blipFill>
          <a:blip r:embed="rId4"/>
          <a:srcRect t="45946"/>
          <a:stretch>
            <a:fillRect/>
          </a:stretch>
        </p:blipFill>
        <p:spPr bwMode="auto">
          <a:xfrm>
            <a:off x="6572264" y="1071546"/>
            <a:ext cx="2286001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9" name="Picture 5" descr="G:\images (7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1500174"/>
            <a:ext cx="3312125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0" name="Picture 6" descr="G:\images (8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4429132"/>
            <a:ext cx="5785289" cy="1414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32961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8176" y="-428652"/>
            <a:ext cx="7772400" cy="2357454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ДВЕРИ 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01090" y="3071809"/>
            <a:ext cx="463398" cy="285753"/>
          </a:xfrm>
        </p:spPr>
        <p:txBody>
          <a:bodyPr>
            <a:normAutofit fontScale="32500" lnSpcReduction="20000"/>
          </a:bodyPr>
          <a:lstStyle/>
          <a:p>
            <a:pPr algn="l"/>
            <a:r>
              <a:rPr lang="ru-RU" sz="2000" dirty="0"/>
              <a:t/>
            </a:r>
            <a:br>
              <a:rPr lang="ru-RU" sz="2000" dirty="0"/>
            </a:br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AutoShape 2" descr="ÐÐ°ÑÑÐ¸Ð½ÐºÐ¸ Ð¿Ð¾ Ð·Ð°Ð¿ÑÐ¾ÑÑ Ð´Ð²ÐµÑÐ¸ Ð´Ð¾Ð¼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ÐÐ°ÑÑÐ¸Ð½ÐºÐ¸ Ð¿Ð¾ Ð·Ð°Ð¿ÑÐ¾ÑÑ Ð´Ð²ÐµÑÐ¸ Ð´Ð¾Ð¼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0" name="AutoShape 6" descr="ÐÐ°ÑÑÐ¸Ð½ÐºÐ¸ Ð¿Ð¾ Ð·Ð°Ð¿ÑÐ¾ÑÑ Ð´Ð²ÐµÑÐ¸ Ð´Ð¾Ð¼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1" name="Picture 7" descr="G:\4522.jpg"/>
          <p:cNvPicPr>
            <a:picLocks noChangeAspect="1" noChangeArrowheads="1"/>
          </p:cNvPicPr>
          <p:nvPr/>
        </p:nvPicPr>
        <p:blipFill>
          <a:blip r:embed="rId2"/>
          <a:srcRect l="14015" t="9091" r="11174" b="2272"/>
          <a:stretch>
            <a:fillRect/>
          </a:stretch>
        </p:blipFill>
        <p:spPr bwMode="auto">
          <a:xfrm>
            <a:off x="214282" y="2714620"/>
            <a:ext cx="2571768" cy="3808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2" name="Picture 8" descr="G:\3ef8cea54c2f00b6155851ee24164d92.jpg"/>
          <p:cNvPicPr>
            <a:picLocks noChangeAspect="1" noChangeArrowheads="1"/>
          </p:cNvPicPr>
          <p:nvPr/>
        </p:nvPicPr>
        <p:blipFill>
          <a:blip r:embed="rId3"/>
          <a:srcRect l="34947" t="37437" r="32290" b="3517"/>
          <a:stretch>
            <a:fillRect/>
          </a:stretch>
        </p:blipFill>
        <p:spPr bwMode="auto">
          <a:xfrm>
            <a:off x="3000364" y="3143248"/>
            <a:ext cx="2643206" cy="3357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3" name="Picture 9" descr="G:\images (1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85728"/>
            <a:ext cx="2047875" cy="222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4" name="Picture 10" descr="G:\dver-01-1635246946.jpg"/>
          <p:cNvPicPr>
            <a:picLocks noChangeAspect="1" noChangeArrowheads="1"/>
          </p:cNvPicPr>
          <p:nvPr/>
        </p:nvPicPr>
        <p:blipFill>
          <a:blip r:embed="rId5" cstate="print"/>
          <a:srcRect l="9590" t="3448" r="12096" b="5172"/>
          <a:stretch>
            <a:fillRect/>
          </a:stretch>
        </p:blipFill>
        <p:spPr bwMode="auto">
          <a:xfrm>
            <a:off x="6215074" y="214290"/>
            <a:ext cx="2500330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5" name="Picture 11" descr="G:\Без названия (12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16" y="1214422"/>
            <a:ext cx="2466975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6" name="Picture 12" descr="G:\Без названия (11).jpg"/>
          <p:cNvPicPr>
            <a:picLocks noChangeAspect="1" noChangeArrowheads="1"/>
          </p:cNvPicPr>
          <p:nvPr/>
        </p:nvPicPr>
        <p:blipFill>
          <a:blip r:embed="rId7"/>
          <a:srcRect l="31034"/>
          <a:stretch>
            <a:fillRect/>
          </a:stretch>
        </p:blipFill>
        <p:spPr bwMode="auto">
          <a:xfrm>
            <a:off x="6286512" y="3643314"/>
            <a:ext cx="2262184" cy="2932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32961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082660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901146" cy="393764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СТРОИТЕЛИ</a:t>
            </a:r>
            <a:r>
              <a:rPr lang="ru-RU" sz="7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900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25D8E0E-0146-4BA0-9C32-8993E7B9B8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841"/>
          <a:stretch>
            <a:fillRect/>
          </a:stretch>
        </p:blipFill>
        <p:spPr>
          <a:xfrm>
            <a:off x="642910" y="2000240"/>
            <a:ext cx="7858180" cy="4642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33</Words>
  <Application>Microsoft Office PowerPoint</Application>
  <PresentationFormat>Экран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к открытому занятию по конструированию </vt:lpstr>
      <vt:lpstr>АРХИТЕКТУРА</vt:lpstr>
      <vt:lpstr>Слайд 3</vt:lpstr>
      <vt:lpstr>ФУНДАМЕНТ</vt:lpstr>
      <vt:lpstr>КРЫША </vt:lpstr>
      <vt:lpstr>СТЕНЫ </vt:lpstr>
      <vt:lpstr>ОКНА  </vt:lpstr>
      <vt:lpstr>ДВЕРИ  </vt:lpstr>
      <vt:lpstr>  </vt:lpstr>
      <vt:lpstr>  </vt:lpstr>
      <vt:lpstr>ЧЕРТЕЖИ </vt:lpstr>
      <vt:lpstr>АРХИТЕКТОР 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конструирования и робототехники</dc:title>
  <dc:creator>User</dc:creator>
  <cp:lastModifiedBy>123</cp:lastModifiedBy>
  <cp:revision>76</cp:revision>
  <dcterms:created xsi:type="dcterms:W3CDTF">2015-02-15T14:40:51Z</dcterms:created>
  <dcterms:modified xsi:type="dcterms:W3CDTF">2018-05-02T13:52:45Z</dcterms:modified>
</cp:coreProperties>
</file>